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6" r:id="rId3"/>
    <p:sldId id="257" r:id="rId4"/>
    <p:sldId id="258" r:id="rId5"/>
    <p:sldId id="260" r:id="rId6"/>
    <p:sldId id="276" r:id="rId7"/>
    <p:sldId id="267" r:id="rId8"/>
    <p:sldId id="266" r:id="rId9"/>
    <p:sldId id="272" r:id="rId10"/>
    <p:sldId id="265" r:id="rId11"/>
    <p:sldId id="270" r:id="rId12"/>
    <p:sldId id="263" r:id="rId13"/>
    <p:sldId id="271" r:id="rId14"/>
    <p:sldId id="275" r:id="rId15"/>
    <p:sldId id="268" r:id="rId16"/>
    <p:sldId id="269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2362" autoAdjust="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E5902-3A13-400C-A9A2-BF55F6DE95BF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FE1C99-4C60-4465-AA91-F89246435A0E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জ়ন্ম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5D8131A-7256-495F-8E17-868656FB4ACC}" type="parTrans" cxnId="{8BEFDEB2-2EAD-48D1-A77A-ACB085FBC4CE}">
      <dgm:prSet/>
      <dgm:spPr/>
      <dgm:t>
        <a:bodyPr/>
        <a:lstStyle/>
        <a:p>
          <a:endParaRPr lang="en-US"/>
        </a:p>
      </dgm:t>
    </dgm:pt>
    <dgm:pt modelId="{77850E19-F40A-44CF-8D48-6F573573F431}" type="sibTrans" cxnId="{8BEFDEB2-2EAD-48D1-A77A-ACB085FBC4CE}">
      <dgm:prSet/>
      <dgm:spPr/>
      <dgm:t>
        <a:bodyPr/>
        <a:lstStyle/>
        <a:p>
          <a:endParaRPr lang="en-US"/>
        </a:p>
      </dgm:t>
    </dgm:pt>
    <dgm:pt modelId="{4AF0AC5B-A7EA-4D2D-9AB5-B8A9268663D3}">
      <dgm:prSet phldrT="[Text]"/>
      <dgm:spPr>
        <a:solidFill>
          <a:schemeClr val="accent4"/>
        </a:solidFill>
      </dgm:spPr>
      <dgm:t>
        <a:bodyPr/>
        <a:lstStyle/>
        <a:p>
          <a:r>
            <a:rPr lang="bn-BD" dirty="0" smtClean="0"/>
            <a:t>সাহিত্য</a:t>
          </a:r>
          <a:endParaRPr lang="en-US" dirty="0"/>
        </a:p>
      </dgm:t>
    </dgm:pt>
    <dgm:pt modelId="{F81F8BA8-7AC4-455D-8C55-46CBE353243B}" type="parTrans" cxnId="{BD5021E7-CCF9-4091-AA33-B9BFCB3FAA35}">
      <dgm:prSet/>
      <dgm:spPr/>
      <dgm:t>
        <a:bodyPr/>
        <a:lstStyle/>
        <a:p>
          <a:endParaRPr lang="en-US"/>
        </a:p>
      </dgm:t>
    </dgm:pt>
    <dgm:pt modelId="{F7529786-1D02-4B39-844B-705B9C720CCF}" type="sibTrans" cxnId="{BD5021E7-CCF9-4091-AA33-B9BFCB3FAA35}">
      <dgm:prSet/>
      <dgm:spPr/>
      <dgm:t>
        <a:bodyPr/>
        <a:lstStyle/>
        <a:p>
          <a:endParaRPr lang="en-US"/>
        </a:p>
      </dgm:t>
    </dgm:pt>
    <dgm:pt modelId="{ECECBAA2-015B-4A97-AB10-5CC1523DE76F}">
      <dgm:prSet phldrT="[Text]" phldr="1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689A995-F56C-4AB4-A36E-E2AE8B9EC8FF}" type="parTrans" cxnId="{F410B3F1-B36F-42EB-8C80-ECE4F7D83E07}">
      <dgm:prSet/>
      <dgm:spPr/>
      <dgm:t>
        <a:bodyPr/>
        <a:lstStyle/>
        <a:p>
          <a:endParaRPr lang="en-US"/>
        </a:p>
      </dgm:t>
    </dgm:pt>
    <dgm:pt modelId="{C757C7FE-55C7-439D-AD00-87860428CB07}" type="sibTrans" cxnId="{F410B3F1-B36F-42EB-8C80-ECE4F7D83E07}">
      <dgm:prSet/>
      <dgm:spPr/>
      <dgm:t>
        <a:bodyPr/>
        <a:lstStyle/>
        <a:p>
          <a:endParaRPr lang="en-US"/>
        </a:p>
      </dgm:t>
    </dgm:pt>
    <dgm:pt modelId="{2264BDD2-2596-499F-BE22-AE8A6A25924B}">
      <dgm:prSet phldrT="[Text]"/>
      <dgm:spPr>
        <a:solidFill>
          <a:schemeClr val="accent6"/>
        </a:solidFill>
      </dgm:spPr>
      <dgm:t>
        <a:bodyPr/>
        <a:lstStyle/>
        <a:p>
          <a:r>
            <a:rPr lang="bn-BD" dirty="0" smtClean="0"/>
            <a:t>মৃত্যু</a:t>
          </a:r>
          <a:endParaRPr lang="en-US" dirty="0"/>
        </a:p>
      </dgm:t>
    </dgm:pt>
    <dgm:pt modelId="{93FEE47A-677E-4106-B145-853CF420A553}" type="parTrans" cxnId="{86EDE80B-DD16-41C5-86DF-6DFF3CB601A4}">
      <dgm:prSet/>
      <dgm:spPr/>
      <dgm:t>
        <a:bodyPr/>
        <a:lstStyle/>
        <a:p>
          <a:endParaRPr lang="en-US"/>
        </a:p>
      </dgm:t>
    </dgm:pt>
    <dgm:pt modelId="{FB3E1B6C-3F4D-4325-B66C-AB8EDCA3C7FC}" type="sibTrans" cxnId="{86EDE80B-DD16-41C5-86DF-6DFF3CB601A4}">
      <dgm:prSet/>
      <dgm:spPr/>
      <dgm:t>
        <a:bodyPr/>
        <a:lstStyle/>
        <a:p>
          <a:endParaRPr lang="en-US"/>
        </a:p>
      </dgm:t>
    </dgm:pt>
    <dgm:pt modelId="{8A827F66-8665-4518-8015-53A45F5DFEAD}">
      <dgm:prSet phldrT="[Text]"/>
      <dgm:spPr>
        <a:solidFill>
          <a:srgbClr val="FFC000"/>
        </a:solidFill>
      </dgm:spPr>
      <dgm:t>
        <a:bodyPr/>
        <a:lstStyle/>
        <a:p>
          <a:r>
            <a:rPr lang="bn-BD" dirty="0" smtClean="0"/>
            <a:t>শিক্ষা</a:t>
          </a:r>
          <a:endParaRPr lang="en-US" dirty="0"/>
        </a:p>
      </dgm:t>
    </dgm:pt>
    <dgm:pt modelId="{4CE82511-8500-4081-93DE-ADC983B94A40}" type="parTrans" cxnId="{A3802D05-682B-43DC-9156-F9CB8E69E98C}">
      <dgm:prSet/>
      <dgm:spPr/>
      <dgm:t>
        <a:bodyPr/>
        <a:lstStyle/>
        <a:p>
          <a:endParaRPr lang="en-US"/>
        </a:p>
      </dgm:t>
    </dgm:pt>
    <dgm:pt modelId="{551F3B7B-7241-4951-A275-75385FF9F067}" type="sibTrans" cxnId="{A3802D05-682B-43DC-9156-F9CB8E69E98C}">
      <dgm:prSet/>
      <dgm:spPr/>
      <dgm:t>
        <a:bodyPr/>
        <a:lstStyle/>
        <a:p>
          <a:endParaRPr lang="en-US"/>
        </a:p>
      </dgm:t>
    </dgm:pt>
    <dgm:pt modelId="{5AD1B607-2A4F-464A-A05D-5A6829996700}" type="pres">
      <dgm:prSet presAssocID="{423E5902-3A13-400C-A9A2-BF55F6DE95BF}" presName="cycle" presStyleCnt="0">
        <dgm:presLayoutVars>
          <dgm:dir/>
          <dgm:resizeHandles val="exact"/>
        </dgm:presLayoutVars>
      </dgm:prSet>
      <dgm:spPr/>
    </dgm:pt>
    <dgm:pt modelId="{8D6355EA-030D-4D04-B1E0-6DBABA7A446C}" type="pres">
      <dgm:prSet presAssocID="{55FE1C99-4C60-4465-AA91-F89246435A0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DC465-83CA-45E1-ADF6-B7468696F424}" type="pres">
      <dgm:prSet presAssocID="{55FE1C99-4C60-4465-AA91-F89246435A0E}" presName="spNode" presStyleCnt="0"/>
      <dgm:spPr/>
    </dgm:pt>
    <dgm:pt modelId="{F71C6D11-7DD5-483E-A308-8BCC1C1A40C7}" type="pres">
      <dgm:prSet presAssocID="{77850E19-F40A-44CF-8D48-6F573573F431}" presName="sibTrans" presStyleLbl="sibTrans1D1" presStyleIdx="0" presStyleCnt="5"/>
      <dgm:spPr/>
    </dgm:pt>
    <dgm:pt modelId="{74606D49-A954-475C-89D8-D0B25969A2E5}" type="pres">
      <dgm:prSet presAssocID="{4AF0AC5B-A7EA-4D2D-9AB5-B8A9268663D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12F7D-62E1-45F5-B2A2-7C3919B30437}" type="pres">
      <dgm:prSet presAssocID="{4AF0AC5B-A7EA-4D2D-9AB5-B8A9268663D3}" presName="spNode" presStyleCnt="0"/>
      <dgm:spPr/>
    </dgm:pt>
    <dgm:pt modelId="{CF677C3F-7272-4EF7-82A5-FB4AEC8C0EBC}" type="pres">
      <dgm:prSet presAssocID="{F7529786-1D02-4B39-844B-705B9C720CCF}" presName="sibTrans" presStyleLbl="sibTrans1D1" presStyleIdx="1" presStyleCnt="5"/>
      <dgm:spPr/>
    </dgm:pt>
    <dgm:pt modelId="{3948A806-E4E6-468E-BB7A-2CB2FF8C2D5D}" type="pres">
      <dgm:prSet presAssocID="{ECECBAA2-015B-4A97-AB10-5CC1523DE76F}" presName="node" presStyleLbl="node1" presStyleIdx="2" presStyleCnt="5">
        <dgm:presLayoutVars>
          <dgm:bulletEnabled val="1"/>
        </dgm:presLayoutVars>
      </dgm:prSet>
      <dgm:spPr/>
    </dgm:pt>
    <dgm:pt modelId="{6C63B8C8-835C-443A-A8A4-2CDE9DE79727}" type="pres">
      <dgm:prSet presAssocID="{ECECBAA2-015B-4A97-AB10-5CC1523DE76F}" presName="spNode" presStyleCnt="0"/>
      <dgm:spPr/>
    </dgm:pt>
    <dgm:pt modelId="{9780AEF5-8657-47FD-8B34-6199C2F53F77}" type="pres">
      <dgm:prSet presAssocID="{C757C7FE-55C7-439D-AD00-87860428CB07}" presName="sibTrans" presStyleLbl="sibTrans1D1" presStyleIdx="2" presStyleCnt="5"/>
      <dgm:spPr/>
    </dgm:pt>
    <dgm:pt modelId="{EA29715B-A673-43A1-A888-AC6E77908F5A}" type="pres">
      <dgm:prSet presAssocID="{2264BDD2-2596-499F-BE22-AE8A6A2592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EA2EF-7301-4251-A35B-39A29A5D73EB}" type="pres">
      <dgm:prSet presAssocID="{2264BDD2-2596-499F-BE22-AE8A6A25924B}" presName="spNode" presStyleCnt="0"/>
      <dgm:spPr/>
    </dgm:pt>
    <dgm:pt modelId="{67FA8EF9-D227-458B-A1D3-82E5EFADF20D}" type="pres">
      <dgm:prSet presAssocID="{FB3E1B6C-3F4D-4325-B66C-AB8EDCA3C7FC}" presName="sibTrans" presStyleLbl="sibTrans1D1" presStyleIdx="3" presStyleCnt="5"/>
      <dgm:spPr/>
    </dgm:pt>
    <dgm:pt modelId="{66EB5DB7-DBDE-49F8-867D-9C6F7CBA693E}" type="pres">
      <dgm:prSet presAssocID="{8A827F66-8665-4518-8015-53A45F5DFE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72477-24EA-45F4-9C2C-EDA9317362BD}" type="pres">
      <dgm:prSet presAssocID="{8A827F66-8665-4518-8015-53A45F5DFEAD}" presName="spNode" presStyleCnt="0"/>
      <dgm:spPr/>
    </dgm:pt>
    <dgm:pt modelId="{3B796A66-5398-41A1-9CB8-CC00B66E2B65}" type="pres">
      <dgm:prSet presAssocID="{551F3B7B-7241-4951-A275-75385FF9F067}" presName="sibTrans" presStyleLbl="sibTrans1D1" presStyleIdx="4" presStyleCnt="5"/>
      <dgm:spPr/>
    </dgm:pt>
  </dgm:ptLst>
  <dgm:cxnLst>
    <dgm:cxn modelId="{CAF75D93-EC8F-4C1E-91AE-615F7A7FE46B}" type="presOf" srcId="{F7529786-1D02-4B39-844B-705B9C720CCF}" destId="{CF677C3F-7272-4EF7-82A5-FB4AEC8C0EBC}" srcOrd="0" destOrd="0" presId="urn:microsoft.com/office/officeart/2005/8/layout/cycle6"/>
    <dgm:cxn modelId="{8BEFDEB2-2EAD-48D1-A77A-ACB085FBC4CE}" srcId="{423E5902-3A13-400C-A9A2-BF55F6DE95BF}" destId="{55FE1C99-4C60-4465-AA91-F89246435A0E}" srcOrd="0" destOrd="0" parTransId="{15D8131A-7256-495F-8E17-868656FB4ACC}" sibTransId="{77850E19-F40A-44CF-8D48-6F573573F431}"/>
    <dgm:cxn modelId="{3CF84C76-BD88-4202-A1B8-9C76887FFDEA}" type="presOf" srcId="{ECECBAA2-015B-4A97-AB10-5CC1523DE76F}" destId="{3948A806-E4E6-468E-BB7A-2CB2FF8C2D5D}" srcOrd="0" destOrd="0" presId="urn:microsoft.com/office/officeart/2005/8/layout/cycle6"/>
    <dgm:cxn modelId="{A3802D05-682B-43DC-9156-F9CB8E69E98C}" srcId="{423E5902-3A13-400C-A9A2-BF55F6DE95BF}" destId="{8A827F66-8665-4518-8015-53A45F5DFEAD}" srcOrd="4" destOrd="0" parTransId="{4CE82511-8500-4081-93DE-ADC983B94A40}" sibTransId="{551F3B7B-7241-4951-A275-75385FF9F067}"/>
    <dgm:cxn modelId="{BC2D7256-4F22-4748-AFEF-D73453BFE3BE}" type="presOf" srcId="{55FE1C99-4C60-4465-AA91-F89246435A0E}" destId="{8D6355EA-030D-4D04-B1E0-6DBABA7A446C}" srcOrd="0" destOrd="0" presId="urn:microsoft.com/office/officeart/2005/8/layout/cycle6"/>
    <dgm:cxn modelId="{855BE159-008A-4FB8-9726-CD26961027EF}" type="presOf" srcId="{8A827F66-8665-4518-8015-53A45F5DFEAD}" destId="{66EB5DB7-DBDE-49F8-867D-9C6F7CBA693E}" srcOrd="0" destOrd="0" presId="urn:microsoft.com/office/officeart/2005/8/layout/cycle6"/>
    <dgm:cxn modelId="{FFDBEB99-0A63-480F-A0BD-B9355ACC059C}" type="presOf" srcId="{423E5902-3A13-400C-A9A2-BF55F6DE95BF}" destId="{5AD1B607-2A4F-464A-A05D-5A6829996700}" srcOrd="0" destOrd="0" presId="urn:microsoft.com/office/officeart/2005/8/layout/cycle6"/>
    <dgm:cxn modelId="{BD5021E7-CCF9-4091-AA33-B9BFCB3FAA35}" srcId="{423E5902-3A13-400C-A9A2-BF55F6DE95BF}" destId="{4AF0AC5B-A7EA-4D2D-9AB5-B8A9268663D3}" srcOrd="1" destOrd="0" parTransId="{F81F8BA8-7AC4-455D-8C55-46CBE353243B}" sibTransId="{F7529786-1D02-4B39-844B-705B9C720CCF}"/>
    <dgm:cxn modelId="{0749802D-2573-43BB-835D-0990292B8C30}" type="presOf" srcId="{C757C7FE-55C7-439D-AD00-87860428CB07}" destId="{9780AEF5-8657-47FD-8B34-6199C2F53F77}" srcOrd="0" destOrd="0" presId="urn:microsoft.com/office/officeart/2005/8/layout/cycle6"/>
    <dgm:cxn modelId="{402EBDB9-0D1A-439A-A770-23F010E4E2F3}" type="presOf" srcId="{2264BDD2-2596-499F-BE22-AE8A6A25924B}" destId="{EA29715B-A673-43A1-A888-AC6E77908F5A}" srcOrd="0" destOrd="0" presId="urn:microsoft.com/office/officeart/2005/8/layout/cycle6"/>
    <dgm:cxn modelId="{3DBD74E5-D236-4AB6-9706-FA78B4B9FAE5}" type="presOf" srcId="{FB3E1B6C-3F4D-4325-B66C-AB8EDCA3C7FC}" destId="{67FA8EF9-D227-458B-A1D3-82E5EFADF20D}" srcOrd="0" destOrd="0" presId="urn:microsoft.com/office/officeart/2005/8/layout/cycle6"/>
    <dgm:cxn modelId="{F410B3F1-B36F-42EB-8C80-ECE4F7D83E07}" srcId="{423E5902-3A13-400C-A9A2-BF55F6DE95BF}" destId="{ECECBAA2-015B-4A97-AB10-5CC1523DE76F}" srcOrd="2" destOrd="0" parTransId="{C689A995-F56C-4AB4-A36E-E2AE8B9EC8FF}" sibTransId="{C757C7FE-55C7-439D-AD00-87860428CB07}"/>
    <dgm:cxn modelId="{BDAD769C-88F8-45C1-B417-F69F34EB4646}" type="presOf" srcId="{4AF0AC5B-A7EA-4D2D-9AB5-B8A9268663D3}" destId="{74606D49-A954-475C-89D8-D0B25969A2E5}" srcOrd="0" destOrd="0" presId="urn:microsoft.com/office/officeart/2005/8/layout/cycle6"/>
    <dgm:cxn modelId="{4103A3CF-700C-44D3-A2AE-F709C7498961}" type="presOf" srcId="{77850E19-F40A-44CF-8D48-6F573573F431}" destId="{F71C6D11-7DD5-483E-A308-8BCC1C1A40C7}" srcOrd="0" destOrd="0" presId="urn:microsoft.com/office/officeart/2005/8/layout/cycle6"/>
    <dgm:cxn modelId="{86EDE80B-DD16-41C5-86DF-6DFF3CB601A4}" srcId="{423E5902-3A13-400C-A9A2-BF55F6DE95BF}" destId="{2264BDD2-2596-499F-BE22-AE8A6A25924B}" srcOrd="3" destOrd="0" parTransId="{93FEE47A-677E-4106-B145-853CF420A553}" sibTransId="{FB3E1B6C-3F4D-4325-B66C-AB8EDCA3C7FC}"/>
    <dgm:cxn modelId="{10300BBB-2B65-425A-96F9-84462003C659}" type="presOf" srcId="{551F3B7B-7241-4951-A275-75385FF9F067}" destId="{3B796A66-5398-41A1-9CB8-CC00B66E2B65}" srcOrd="0" destOrd="0" presId="urn:microsoft.com/office/officeart/2005/8/layout/cycle6"/>
    <dgm:cxn modelId="{066059F0-9EFA-429B-88BC-BC489F52D609}" type="presParOf" srcId="{5AD1B607-2A4F-464A-A05D-5A6829996700}" destId="{8D6355EA-030D-4D04-B1E0-6DBABA7A446C}" srcOrd="0" destOrd="0" presId="urn:microsoft.com/office/officeart/2005/8/layout/cycle6"/>
    <dgm:cxn modelId="{5CDFEF89-DFF9-4C0F-AFE9-94D3AF22F050}" type="presParOf" srcId="{5AD1B607-2A4F-464A-A05D-5A6829996700}" destId="{772DC465-83CA-45E1-ADF6-B7468696F424}" srcOrd="1" destOrd="0" presId="urn:microsoft.com/office/officeart/2005/8/layout/cycle6"/>
    <dgm:cxn modelId="{1F06B68F-E604-4DD1-895A-6810629F0664}" type="presParOf" srcId="{5AD1B607-2A4F-464A-A05D-5A6829996700}" destId="{F71C6D11-7DD5-483E-A308-8BCC1C1A40C7}" srcOrd="2" destOrd="0" presId="urn:microsoft.com/office/officeart/2005/8/layout/cycle6"/>
    <dgm:cxn modelId="{A3E02A99-B955-4493-8CC0-E12789953657}" type="presParOf" srcId="{5AD1B607-2A4F-464A-A05D-5A6829996700}" destId="{74606D49-A954-475C-89D8-D0B25969A2E5}" srcOrd="3" destOrd="0" presId="urn:microsoft.com/office/officeart/2005/8/layout/cycle6"/>
    <dgm:cxn modelId="{EA1D846C-80FF-4877-B94C-2A425C7A925A}" type="presParOf" srcId="{5AD1B607-2A4F-464A-A05D-5A6829996700}" destId="{E7512F7D-62E1-45F5-B2A2-7C3919B30437}" srcOrd="4" destOrd="0" presId="urn:microsoft.com/office/officeart/2005/8/layout/cycle6"/>
    <dgm:cxn modelId="{E5041254-3B12-47C4-B8BE-EBA06FA87AA5}" type="presParOf" srcId="{5AD1B607-2A4F-464A-A05D-5A6829996700}" destId="{CF677C3F-7272-4EF7-82A5-FB4AEC8C0EBC}" srcOrd="5" destOrd="0" presId="urn:microsoft.com/office/officeart/2005/8/layout/cycle6"/>
    <dgm:cxn modelId="{0DF1DB4D-80AF-43C0-9033-53EAEF5C5655}" type="presParOf" srcId="{5AD1B607-2A4F-464A-A05D-5A6829996700}" destId="{3948A806-E4E6-468E-BB7A-2CB2FF8C2D5D}" srcOrd="6" destOrd="0" presId="urn:microsoft.com/office/officeart/2005/8/layout/cycle6"/>
    <dgm:cxn modelId="{B9B2166F-908A-4263-B0E4-D423237CE58F}" type="presParOf" srcId="{5AD1B607-2A4F-464A-A05D-5A6829996700}" destId="{6C63B8C8-835C-443A-A8A4-2CDE9DE79727}" srcOrd="7" destOrd="0" presId="urn:microsoft.com/office/officeart/2005/8/layout/cycle6"/>
    <dgm:cxn modelId="{72E05BA3-C5C0-4052-8E39-6F1040460A0A}" type="presParOf" srcId="{5AD1B607-2A4F-464A-A05D-5A6829996700}" destId="{9780AEF5-8657-47FD-8B34-6199C2F53F77}" srcOrd="8" destOrd="0" presId="urn:microsoft.com/office/officeart/2005/8/layout/cycle6"/>
    <dgm:cxn modelId="{66269A43-F176-425D-A2F4-0CD8106A4464}" type="presParOf" srcId="{5AD1B607-2A4F-464A-A05D-5A6829996700}" destId="{EA29715B-A673-43A1-A888-AC6E77908F5A}" srcOrd="9" destOrd="0" presId="urn:microsoft.com/office/officeart/2005/8/layout/cycle6"/>
    <dgm:cxn modelId="{106F7EFB-BF1E-4637-B540-3EC701C77D26}" type="presParOf" srcId="{5AD1B607-2A4F-464A-A05D-5A6829996700}" destId="{806EA2EF-7301-4251-A35B-39A29A5D73EB}" srcOrd="10" destOrd="0" presId="urn:microsoft.com/office/officeart/2005/8/layout/cycle6"/>
    <dgm:cxn modelId="{0742C28E-D5BA-45D4-8C31-168B445B17AE}" type="presParOf" srcId="{5AD1B607-2A4F-464A-A05D-5A6829996700}" destId="{67FA8EF9-D227-458B-A1D3-82E5EFADF20D}" srcOrd="11" destOrd="0" presId="urn:microsoft.com/office/officeart/2005/8/layout/cycle6"/>
    <dgm:cxn modelId="{91B7B759-01E0-4440-88EF-536BE6E59E22}" type="presParOf" srcId="{5AD1B607-2A4F-464A-A05D-5A6829996700}" destId="{66EB5DB7-DBDE-49F8-867D-9C6F7CBA693E}" srcOrd="12" destOrd="0" presId="urn:microsoft.com/office/officeart/2005/8/layout/cycle6"/>
    <dgm:cxn modelId="{FFE5D91C-DBF7-42A8-87F6-4DF28A4D8F2F}" type="presParOf" srcId="{5AD1B607-2A4F-464A-A05D-5A6829996700}" destId="{7CA72477-24EA-45F4-9C2C-EDA9317362BD}" srcOrd="13" destOrd="0" presId="urn:microsoft.com/office/officeart/2005/8/layout/cycle6"/>
    <dgm:cxn modelId="{97E78611-9562-457A-978E-1931075F05F6}" type="presParOf" srcId="{5AD1B607-2A4F-464A-A05D-5A6829996700}" destId="{3B796A66-5398-41A1-9CB8-CC00B66E2B6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355EA-030D-4D04-B1E0-6DBABA7A446C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জ়ন্ম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3418579" y="47912"/>
        <a:ext cx="1392440" cy="872063"/>
      </dsp:txXfrm>
    </dsp:sp>
    <dsp:sp modelId="{F71C6D11-7DD5-483E-A308-8BCC1C1A40C7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06D49-A954-475C-89D8-D0B25969A2E5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/>
            <a:t>সাহিত্য</a:t>
          </a:r>
          <a:endParaRPr lang="en-US" sz="3000" kern="1200" dirty="0"/>
        </a:p>
      </dsp:txBody>
      <dsp:txXfrm>
        <a:off x="5255482" y="1382500"/>
        <a:ext cx="1392440" cy="872063"/>
      </dsp:txXfrm>
    </dsp:sp>
    <dsp:sp modelId="{CF677C3F-7272-4EF7-82A5-FB4AEC8C0EBC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8A806-E4E6-468E-BB7A-2CB2FF8C2D5D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4553847" y="3541909"/>
        <a:ext cx="1392440" cy="872063"/>
      </dsp:txXfrm>
    </dsp:sp>
    <dsp:sp modelId="{9780AEF5-8657-47FD-8B34-6199C2F53F77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715B-A673-43A1-A888-AC6E77908F5A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/>
            <a:t>মৃত্যু</a:t>
          </a:r>
          <a:endParaRPr lang="en-US" sz="3000" kern="1200" dirty="0"/>
        </a:p>
      </dsp:txBody>
      <dsp:txXfrm>
        <a:off x="2283311" y="3541909"/>
        <a:ext cx="1392440" cy="872063"/>
      </dsp:txXfrm>
    </dsp:sp>
    <dsp:sp modelId="{67FA8EF9-D227-458B-A1D3-82E5EFADF20D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B5DB7-DBDE-49F8-867D-9C6F7CBA693E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/>
            <a:t>শিক্ষা</a:t>
          </a:r>
          <a:endParaRPr lang="en-US" sz="3000" kern="1200" dirty="0"/>
        </a:p>
      </dsp:txBody>
      <dsp:txXfrm>
        <a:off x="1581676" y="1382500"/>
        <a:ext cx="1392440" cy="872063"/>
      </dsp:txXfrm>
    </dsp:sp>
    <dsp:sp modelId="{3B796A66-5398-41A1-9CB8-CC00B66E2B65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5AF12-8505-4C6F-9FAD-A15D1C843844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82037-3060-4B31-A448-864668EA1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5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2037-3060-4B31-A448-864668EA1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9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bm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r>
              <a:rPr lang="bn-BD" sz="13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407056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শব্দার্থ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/>
              <a:t>পরতে পরতে- স্তরে স্তরে	।</a:t>
            </a:r>
          </a:p>
          <a:p>
            <a:r>
              <a:rPr lang="bn-BD" dirty="0" smtClean="0"/>
              <a:t>ফক্কিকার-ফাঁকিবাজ়ি। </a:t>
            </a:r>
          </a:p>
          <a:p>
            <a:r>
              <a:rPr lang="bn-BD" dirty="0" smtClean="0"/>
              <a:t>বালাখানা-প্রাসাদ।</a:t>
            </a:r>
          </a:p>
          <a:p>
            <a:r>
              <a:rPr lang="bn-BD" dirty="0" smtClean="0"/>
              <a:t>বালাম-বইয়ের খণ্ড।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685800"/>
            <a:ext cx="3479800" cy="4867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85799"/>
            <a:ext cx="3600450" cy="486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bn-BD" dirty="0" smtClean="0"/>
              <a:t>প্রত্যেকে দুটি করে খনার বচন লিখে নিয়ে </a:t>
            </a:r>
          </a:p>
          <a:p>
            <a:pPr marL="0" indent="0">
              <a:buNone/>
            </a:pPr>
            <a:r>
              <a:rPr lang="bn-BD" dirty="0" smtClean="0"/>
              <a:t>এসো।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3581400" cy="2057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3640281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33455"/>
            <a:ext cx="3429000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19600"/>
            <a:ext cx="3657600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3429000" cy="1752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4600"/>
            <a:ext cx="3962399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গ্রাম্য জীবন ও শহুরে </a:t>
            </a:r>
            <a:r>
              <a:rPr lang="bn-BD" dirty="0" smtClean="0"/>
              <a:t>জীবনের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bn-BD" dirty="0" smtClean="0"/>
              <a:t>             ৩টি </a:t>
            </a:r>
            <a:r>
              <a:rPr lang="bn-BD" dirty="0" smtClean="0"/>
              <a:t>পার্থক্য লেখ।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BD" dirty="0" smtClean="0"/>
              <a:t>মুল্যয়</a:t>
            </a:r>
            <a:r>
              <a:rPr lang="bn-BD" dirty="0"/>
              <a:t>ন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পল্লী শব্দের অর্থ কী?  </a:t>
            </a:r>
          </a:p>
          <a:p>
            <a:r>
              <a:rPr lang="bn-BD" dirty="0" smtClean="0"/>
              <a:t>পল্লীর পরতে পরতে কী ছড়িয়ে আছে?</a:t>
            </a:r>
            <a:r>
              <a:rPr lang="en-US" dirty="0" smtClean="0"/>
              <a:t>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খনা কে?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বাড়ির কাজ়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গ্রামের সংস্কৃতি ওশহুরে সংস্কৃতির ৫টি পার্থক্য লিখে আনবে।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6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065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4083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7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685800"/>
            <a:ext cx="9601200" cy="45719"/>
          </a:xfrm>
        </p:spPr>
        <p:txBody>
          <a:bodyPr>
            <a:normAutofit fontScale="90000"/>
          </a:bodyPr>
          <a:lstStyle/>
          <a:p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i="1" dirty="0" smtClean="0">
                <a:latin typeface="NikoshBAN" pitchFamily="2" charset="0"/>
                <a:cs typeface="NikoshBAN" pitchFamily="2" charset="0"/>
              </a:rPr>
            </a:br>
            <a:r>
              <a:rPr lang="bn-BD" sz="8000" b="1" dirty="0">
                <a:latin typeface="NikoshBAN" pitchFamily="2" charset="0"/>
                <a:cs typeface="NikoshBAN" pitchFamily="2" charset="0"/>
              </a:rPr>
              <a:t>রিতা রানী মণ্ডল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1600" i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মঙ্গলকোট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হাই স্কুল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0" indent="0" algn="ctr"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কেশবপুর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, যশোর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9431" y="137160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4F81BD">
                    <a:lumMod val="75000"/>
                  </a:srgbClr>
                </a:solidFill>
                <a:latin typeface="NikoshBAN" pitchFamily="2" charset="0"/>
                <a:ea typeface="+mj-ea"/>
                <a:cs typeface="NikoshBAN" pitchFamily="2" charset="0"/>
              </a:rPr>
              <a:t>সহকারি শিক্ষক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7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bn-BD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পাঠ-পরিচিতি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dirty="0" smtClean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শ্রেণি: নবম</a:t>
            </a:r>
            <a:endParaRPr lang="bn-BD" sz="5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বিষয়: বাংলা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অধ্যায়: গদ্য 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সময়: ৫০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371600"/>
          </a:xfrm>
          <a:solidFill>
            <a:schemeClr val="bg2"/>
          </a:solidFill>
        </p:spPr>
        <p:txBody>
          <a:bodyPr/>
          <a:lstStyle/>
          <a:p>
            <a:r>
              <a:rPr lang="bn-BD" dirty="0" smtClean="0"/>
              <a:t>শিখনফল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bn-BD" dirty="0">
                <a:solidFill>
                  <a:prstClr val="black"/>
                </a:solidFill>
              </a:rPr>
              <a:t>পল্লি সাহিত্য প্রবন্ধের লেখক </a:t>
            </a:r>
            <a:r>
              <a:rPr lang="bn-BD" dirty="0" smtClean="0">
                <a:solidFill>
                  <a:prstClr val="black"/>
                </a:solidFill>
              </a:rPr>
              <a:t>কে তা বলতে পারবে।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bn-BD" dirty="0" smtClean="0"/>
              <a:t>পল্লি সাহিত্য কি তা বলতে পারবে । 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/>
              <a:t>পল্লি সাহিত্যের বিভিন্ন উপাদানের তালিকা তৈরি করতে পারবে।  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/>
              <a:t>এখনকার সময়ে এ সাহিত্য অতলে হারিয়ে   যাচ্ছে-’উক্তিটি বিশ্লেষণ কর।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6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1000" cy="3810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0"/>
            <a:ext cx="4953000" cy="38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191000" cy="30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33799"/>
            <a:ext cx="4953000" cy="320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4" y="-1"/>
            <a:ext cx="4217963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3800" y="6553199"/>
            <a:ext cx="4953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/>
              <a:t>আজকের পাঠ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6021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bn-BD" dirty="0" smtClean="0"/>
          </a:p>
          <a:p>
            <a:endParaRPr lang="bn-BD" dirty="0" smtClean="0"/>
          </a:p>
          <a:p>
            <a:pPr marL="0" indent="0" algn="ctr">
              <a:buNone/>
            </a:pPr>
            <a:r>
              <a:rPr lang="bn-BD" sz="103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পল্লি সাহিত্য</a:t>
            </a:r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sz="5100" dirty="0"/>
          </a:p>
          <a:p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 </a:t>
            </a:r>
          </a:p>
          <a:p>
            <a:endParaRPr lang="bn-BD" dirty="0" smtClean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লেখক 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bn-BD" sz="6700" dirty="0" smtClean="0"/>
              <a:t> নাম-মুহম্মদ শহীদুল্লাহ্</a:t>
            </a:r>
          </a:p>
          <a:p>
            <a:r>
              <a:rPr lang="bn-BD" sz="6700" dirty="0" smtClean="0"/>
              <a:t>জন্ম-১৮৮৫সাল ১০ই জুলাই</a:t>
            </a:r>
          </a:p>
          <a:p>
            <a:r>
              <a:rPr lang="bn-BD" sz="6700" dirty="0" smtClean="0"/>
              <a:t>শিক্ষা-১৯১০ </a:t>
            </a:r>
            <a:r>
              <a:rPr lang="bn-BD" sz="6700" dirty="0" smtClean="0"/>
              <a:t>সাল [সংস্কৃতে সম্মান] </a:t>
            </a:r>
          </a:p>
          <a:p>
            <a:r>
              <a:rPr lang="bn-BD" sz="6700" dirty="0" smtClean="0"/>
              <a:t> ১৯১২-সাল।[এম,এ]</a:t>
            </a:r>
          </a:p>
          <a:p>
            <a:r>
              <a:rPr lang="bn-BD" sz="6700" dirty="0" smtClean="0"/>
              <a:t>ভাষা তত্ত্বে-ডিপ্লমা এবং ডি,লিড লাভ।</a:t>
            </a:r>
          </a:p>
          <a:p>
            <a:pPr marL="0" indent="0">
              <a:buNone/>
            </a:pPr>
            <a:r>
              <a:rPr lang="bn-BD" sz="6700" dirty="0" smtClean="0"/>
              <a:t>সাহিত্যকর্ম-ভাষাওসাহিত্য,বাংলা ভাষার ব্যাকরণ,বাংলা ভাষার ইতিবৃত্ত,পদ্মাবতী’ আঙুর ইত্যাদি। মৃত্যু-১৯৬৯সাল।১৩ইজুলাই।</a:t>
            </a:r>
          </a:p>
          <a:p>
            <a:pPr marL="0" indent="0">
              <a:buNone/>
            </a:pPr>
            <a:endParaRPr lang="bn-BD" sz="6700" dirty="0" smtClean="0"/>
          </a:p>
          <a:p>
            <a:pPr marL="0" indent="0">
              <a:buNone/>
            </a:pPr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t="14705" r="6110" b="-5972"/>
          <a:stretch/>
        </p:blipFill>
        <p:spPr>
          <a:xfrm>
            <a:off x="6161649" y="1828799"/>
            <a:ext cx="2433712" cy="23645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981200" y="1154778"/>
            <a:ext cx="4028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14800" y="2895600"/>
            <a:ext cx="18944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59231" y="3419312"/>
            <a:ext cx="1365369" cy="314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59231" y="3962400"/>
            <a:ext cx="1517769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161649" y="4193344"/>
            <a:ext cx="914400" cy="45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886200" y="4193344"/>
            <a:ext cx="3048000" cy="1445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16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00200"/>
            <a:ext cx="73152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46" y="1649025"/>
            <a:ext cx="2286000" cy="1668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57600"/>
            <a:ext cx="2262188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657599"/>
            <a:ext cx="2166937" cy="1646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76400"/>
            <a:ext cx="2047875" cy="1590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37" y="3657600"/>
            <a:ext cx="2281309" cy="16668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49025"/>
            <a:ext cx="2262188" cy="166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65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174</Words>
  <Application>Microsoft Office PowerPoint</Application>
  <PresentationFormat>On-screen Show (4:3)</PresentationFormat>
  <Paragraphs>71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</vt:lpstr>
      <vt:lpstr> রিতা রানী মণ্ডল  </vt:lpstr>
      <vt:lpstr>পাঠ-পরিচিতি</vt:lpstr>
      <vt:lpstr>শিখনফল</vt:lpstr>
      <vt:lpstr>PowerPoint Presentation</vt:lpstr>
      <vt:lpstr>PowerPoint Presentation</vt:lpstr>
      <vt:lpstr>আজকের পাঠ</vt:lpstr>
      <vt:lpstr>লেখক পরিচিতি</vt:lpstr>
      <vt:lpstr>সরব পাঠ</vt:lpstr>
      <vt:lpstr>শব্দার্থ</vt:lpstr>
      <vt:lpstr>PowerPoint Presentation</vt:lpstr>
      <vt:lpstr>একক কাজ</vt:lpstr>
      <vt:lpstr>PowerPoint Presentation</vt:lpstr>
      <vt:lpstr>দলীয় কাজ</vt:lpstr>
      <vt:lpstr>মুল্যয়ন </vt:lpstr>
      <vt:lpstr>বাড়ির কাজ়</vt:lpstr>
      <vt:lpstr>ধন্যবাদ</vt:lpstr>
      <vt:lpstr>লেখক পরিচিতি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রিতা রানী মণ্ডল</dc:title>
  <dc:creator>Doel-1612i3</dc:creator>
  <cp:lastModifiedBy>Doel-1612i3</cp:lastModifiedBy>
  <cp:revision>111</cp:revision>
  <dcterms:created xsi:type="dcterms:W3CDTF">2006-08-16T00:00:00Z</dcterms:created>
  <dcterms:modified xsi:type="dcterms:W3CDTF">2014-05-06T04:53:16Z</dcterms:modified>
</cp:coreProperties>
</file>